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notesMasterIdLst>
    <p:notesMasterId r:id="rId12"/>
  </p:notesMasterIdLst>
  <p:sldIdLst>
    <p:sldId id="261" r:id="rId2"/>
    <p:sldId id="266" r:id="rId3"/>
    <p:sldId id="263" r:id="rId4"/>
    <p:sldId id="264" r:id="rId5"/>
    <p:sldId id="267" r:id="rId6"/>
    <p:sldId id="265" r:id="rId7"/>
    <p:sldId id="256" r:id="rId8"/>
    <p:sldId id="257" r:id="rId9"/>
    <p:sldId id="258" r:id="rId10"/>
    <p:sldId id="25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6DF4D-446A-044E-9C11-899925839E76}" v="14" dt="2020-12-22T02:20:19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1"/>
    <p:restoredTop sz="87921"/>
  </p:normalViewPr>
  <p:slideViewPr>
    <p:cSldViewPr snapToGrid="0" snapToObjects="1">
      <p:cViewPr varScale="1">
        <p:scale>
          <a:sx n="104" d="100"/>
          <a:sy n="104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婷 柴" userId="cc3e45de-2f49-4c89-aeff-00e7b5b5da7e" providerId="ADAL" clId="{E305D1C6-F6B3-D840-BF23-A7E08540B162}"/>
    <pc:docChg chg="undo custSel mod addSld delSld modSld">
      <pc:chgData name="文婷 柴" userId="cc3e45de-2f49-4c89-aeff-00e7b5b5da7e" providerId="ADAL" clId="{E305D1C6-F6B3-D840-BF23-A7E08540B162}" dt="2020-11-30T09:51:02.221" v="341" actId="1076"/>
      <pc:docMkLst>
        <pc:docMk/>
      </pc:docMkLst>
      <pc:sldChg chg="modSp mod modAnim">
        <pc:chgData name="文婷 柴" userId="cc3e45de-2f49-4c89-aeff-00e7b5b5da7e" providerId="ADAL" clId="{E305D1C6-F6B3-D840-BF23-A7E08540B162}" dt="2020-11-30T09:51:02.221" v="341" actId="1076"/>
        <pc:sldMkLst>
          <pc:docMk/>
          <pc:sldMk cId="1151188245" sldId="257"/>
        </pc:sldMkLst>
        <pc:spChg chg="mod">
          <ac:chgData name="文婷 柴" userId="cc3e45de-2f49-4c89-aeff-00e7b5b5da7e" providerId="ADAL" clId="{E305D1C6-F6B3-D840-BF23-A7E08540B162}" dt="2020-11-30T09:51:02.221" v="341" actId="1076"/>
          <ac:spMkLst>
            <pc:docMk/>
            <pc:sldMk cId="1151188245" sldId="257"/>
            <ac:spMk id="3" creationId="{9B3385BB-3E4D-8B4D-9C83-763BBBFD0526}"/>
          </ac:spMkLst>
        </pc:spChg>
      </pc:sldChg>
      <pc:sldChg chg="addSp modSp new mod">
        <pc:chgData name="文婷 柴" userId="cc3e45de-2f49-4c89-aeff-00e7b5b5da7e" providerId="ADAL" clId="{E305D1C6-F6B3-D840-BF23-A7E08540B162}" dt="2020-11-30T09:26:57.201" v="142" actId="113"/>
        <pc:sldMkLst>
          <pc:docMk/>
          <pc:sldMk cId="1087943900" sldId="261"/>
        </pc:sldMkLst>
        <pc:spChg chg="mod">
          <ac:chgData name="文婷 柴" userId="cc3e45de-2f49-4c89-aeff-00e7b5b5da7e" providerId="ADAL" clId="{E305D1C6-F6B3-D840-BF23-A7E08540B162}" dt="2020-11-30T08:53:34.041" v="27" actId="20577"/>
          <ac:spMkLst>
            <pc:docMk/>
            <pc:sldMk cId="1087943900" sldId="261"/>
            <ac:spMk id="2" creationId="{22128311-FCD7-6A42-A2C9-B64CBD94CFAD}"/>
          </ac:spMkLst>
        </pc:spChg>
        <pc:spChg chg="mod">
          <ac:chgData name="文婷 柴" userId="cc3e45de-2f49-4c89-aeff-00e7b5b5da7e" providerId="ADAL" clId="{E305D1C6-F6B3-D840-BF23-A7E08540B162}" dt="2020-11-30T09:26:57.201" v="142" actId="113"/>
          <ac:spMkLst>
            <pc:docMk/>
            <pc:sldMk cId="1087943900" sldId="261"/>
            <ac:spMk id="3" creationId="{7DAB8789-FE9E-7D42-94A5-94E03A4E74DD}"/>
          </ac:spMkLst>
        </pc:spChg>
        <pc:spChg chg="add mod">
          <ac:chgData name="文婷 柴" userId="cc3e45de-2f49-4c89-aeff-00e7b5b5da7e" providerId="ADAL" clId="{E305D1C6-F6B3-D840-BF23-A7E08540B162}" dt="2020-11-30T08:53:26.539" v="5" actId="1076"/>
          <ac:spMkLst>
            <pc:docMk/>
            <pc:sldMk cId="1087943900" sldId="261"/>
            <ac:spMk id="4" creationId="{FD9057A1-C4EF-A644-A3F7-376CA58613FA}"/>
          </ac:spMkLst>
        </pc:spChg>
      </pc:sldChg>
      <pc:sldChg chg="modSp new del">
        <pc:chgData name="文婷 柴" userId="cc3e45de-2f49-4c89-aeff-00e7b5b5da7e" providerId="ADAL" clId="{E305D1C6-F6B3-D840-BF23-A7E08540B162}" dt="2020-11-30T09:27:01.083" v="143" actId="2696"/>
        <pc:sldMkLst>
          <pc:docMk/>
          <pc:sldMk cId="3745967653" sldId="262"/>
        </pc:sldMkLst>
        <pc:spChg chg="mod">
          <ac:chgData name="文婷 柴" userId="cc3e45de-2f49-4c89-aeff-00e7b5b5da7e" providerId="ADAL" clId="{E305D1C6-F6B3-D840-BF23-A7E08540B162}" dt="2020-11-30T08:55:08.106" v="31"/>
          <ac:spMkLst>
            <pc:docMk/>
            <pc:sldMk cId="3745967653" sldId="262"/>
            <ac:spMk id="3" creationId="{2E82E372-4CA1-254D-A55C-156EE2518153}"/>
          </ac:spMkLst>
        </pc:spChg>
      </pc:sldChg>
      <pc:sldChg chg="addSp delSp modSp new mod setBg modAnim">
        <pc:chgData name="文婷 柴" userId="cc3e45de-2f49-4c89-aeff-00e7b5b5da7e" providerId="ADAL" clId="{E305D1C6-F6B3-D840-BF23-A7E08540B162}" dt="2020-11-30T09:47:41.331" v="187"/>
        <pc:sldMkLst>
          <pc:docMk/>
          <pc:sldMk cId="3329749542" sldId="263"/>
        </pc:sldMkLst>
        <pc:spChg chg="mod">
          <ac:chgData name="文婷 柴" userId="cc3e45de-2f49-4c89-aeff-00e7b5b5da7e" providerId="ADAL" clId="{E305D1C6-F6B3-D840-BF23-A7E08540B162}" dt="2020-11-30T09:19:51.653" v="134" actId="26606"/>
          <ac:spMkLst>
            <pc:docMk/>
            <pc:sldMk cId="3329749542" sldId="263"/>
            <ac:spMk id="2" creationId="{B59710E0-582A-F241-828A-E6BBA11F2225}"/>
          </ac:spMkLst>
        </pc:spChg>
        <pc:spChg chg="add mod">
          <ac:chgData name="文婷 柴" userId="cc3e45de-2f49-4c89-aeff-00e7b5b5da7e" providerId="ADAL" clId="{E305D1C6-F6B3-D840-BF23-A7E08540B162}" dt="2020-11-30T09:41:42.227" v="158" actId="14100"/>
          <ac:spMkLst>
            <pc:docMk/>
            <pc:sldMk cId="3329749542" sldId="263"/>
            <ac:spMk id="5" creationId="{C4FE4AC9-8D91-E347-BB24-D42AF8B5E583}"/>
          </ac:spMkLst>
        </pc:spChg>
        <pc:spChg chg="add del">
          <ac:chgData name="文婷 柴" userId="cc3e45de-2f49-4c89-aeff-00e7b5b5da7e" providerId="ADAL" clId="{E305D1C6-F6B3-D840-BF23-A7E08540B162}" dt="2020-11-30T09:19:51.653" v="134" actId="26606"/>
          <ac:spMkLst>
            <pc:docMk/>
            <pc:sldMk cId="3329749542" sldId="263"/>
            <ac:spMk id="37" creationId="{1996130F-9AB5-4DE9-8574-3AF891C5C172}"/>
          </ac:spMkLst>
        </pc:spChg>
        <pc:spChg chg="add del">
          <ac:chgData name="文婷 柴" userId="cc3e45de-2f49-4c89-aeff-00e7b5b5da7e" providerId="ADAL" clId="{E305D1C6-F6B3-D840-BF23-A7E08540B162}" dt="2020-11-30T09:19:51.653" v="134" actId="26606"/>
          <ac:spMkLst>
            <pc:docMk/>
            <pc:sldMk cId="3329749542" sldId="263"/>
            <ac:spMk id="39" creationId="{3623DEAC-F39C-45D6-86DC-1033F6429528}"/>
          </ac:spMkLst>
        </pc:spChg>
        <pc:spChg chg="add del">
          <ac:chgData name="文婷 柴" userId="cc3e45de-2f49-4c89-aeff-00e7b5b5da7e" providerId="ADAL" clId="{E305D1C6-F6B3-D840-BF23-A7E08540B162}" dt="2020-11-30T09:19:51.653" v="134" actId="26606"/>
          <ac:spMkLst>
            <pc:docMk/>
            <pc:sldMk cId="3329749542" sldId="263"/>
            <ac:spMk id="41" creationId="{A692209D-B607-46C3-8560-07AF72291659}"/>
          </ac:spMkLst>
        </pc:spChg>
        <pc:spChg chg="add del">
          <ac:chgData name="文婷 柴" userId="cc3e45de-2f49-4c89-aeff-00e7b5b5da7e" providerId="ADAL" clId="{E305D1C6-F6B3-D840-BF23-A7E08540B162}" dt="2020-11-30T09:19:51.653" v="134" actId="26606"/>
          <ac:spMkLst>
            <pc:docMk/>
            <pc:sldMk cId="3329749542" sldId="263"/>
            <ac:spMk id="43" creationId="{94874638-CF15-4908-BC4B-4908744D0BAF}"/>
          </ac:spMkLst>
        </pc:spChg>
        <pc:spChg chg="add del">
          <ac:chgData name="文婷 柴" userId="cc3e45de-2f49-4c89-aeff-00e7b5b5da7e" providerId="ADAL" clId="{E305D1C6-F6B3-D840-BF23-A7E08540B162}" dt="2020-11-30T09:19:51.653" v="134" actId="26606"/>
          <ac:spMkLst>
            <pc:docMk/>
            <pc:sldMk cId="3329749542" sldId="263"/>
            <ac:spMk id="45" creationId="{5F1B8348-CD6E-4561-A704-C232D9A2676D}"/>
          </ac:spMkLst>
        </pc:spChg>
        <pc:spChg chg="add del">
          <ac:chgData name="文婷 柴" userId="cc3e45de-2f49-4c89-aeff-00e7b5b5da7e" providerId="ADAL" clId="{E305D1C6-F6B3-D840-BF23-A7E08540B162}" dt="2020-11-30T09:19:45.728" v="132" actId="26606"/>
          <ac:spMkLst>
            <pc:docMk/>
            <pc:sldMk cId="3329749542" sldId="263"/>
            <ac:spMk id="78" creationId="{DE91395A-2D18-4AF6-A0AC-AAA7189FED11}"/>
          </ac:spMkLst>
        </pc:spChg>
        <pc:spChg chg="add del">
          <ac:chgData name="文婷 柴" userId="cc3e45de-2f49-4c89-aeff-00e7b5b5da7e" providerId="ADAL" clId="{E305D1C6-F6B3-D840-BF23-A7E08540B162}" dt="2020-11-30T09:19:45.728" v="132" actId="26606"/>
          <ac:spMkLst>
            <pc:docMk/>
            <pc:sldMk cId="3329749542" sldId="263"/>
            <ac:spMk id="80" creationId="{7BD08880-457D-4C62-A3B5-6A9B0878C7E9}"/>
          </ac:spMkLst>
        </pc:spChg>
        <pc:grpChg chg="add del">
          <ac:chgData name="文婷 柴" userId="cc3e45de-2f49-4c89-aeff-00e7b5b5da7e" providerId="ADAL" clId="{E305D1C6-F6B3-D840-BF23-A7E08540B162}" dt="2020-11-30T09:19:51.653" v="134" actId="26606"/>
          <ac:grpSpMkLst>
            <pc:docMk/>
            <pc:sldMk cId="3329749542" sldId="263"/>
            <ac:grpSpMk id="9" creationId="{166BF9EE-F7AC-4FA5-AC7E-001B3A642F75}"/>
          </ac:grpSpMkLst>
        </pc:grpChg>
        <pc:grpChg chg="add del">
          <ac:chgData name="文婷 柴" userId="cc3e45de-2f49-4c89-aeff-00e7b5b5da7e" providerId="ADAL" clId="{E305D1C6-F6B3-D840-BF23-A7E08540B162}" dt="2020-11-30T09:19:51.653" v="134" actId="26606"/>
          <ac:grpSpMkLst>
            <pc:docMk/>
            <pc:sldMk cId="3329749542" sldId="263"/>
            <ac:grpSpMk id="23" creationId="{E312DBA5-56D8-42B2-BA94-28168C2A6703}"/>
          </ac:grpSpMkLst>
        </pc:grpChg>
        <pc:grpChg chg="add del">
          <ac:chgData name="文婷 柴" userId="cc3e45de-2f49-4c89-aeff-00e7b5b5da7e" providerId="ADAL" clId="{E305D1C6-F6B3-D840-BF23-A7E08540B162}" dt="2020-11-30T09:19:45.728" v="132" actId="26606"/>
          <ac:grpSpMkLst>
            <pc:docMk/>
            <pc:sldMk cId="3329749542" sldId="263"/>
            <ac:grpSpMk id="50" creationId="{7398C59F-5A18-487B-91D6-B955AACF2E50}"/>
          </ac:grpSpMkLst>
        </pc:grpChg>
        <pc:grpChg chg="add del">
          <ac:chgData name="文婷 柴" userId="cc3e45de-2f49-4c89-aeff-00e7b5b5da7e" providerId="ADAL" clId="{E305D1C6-F6B3-D840-BF23-A7E08540B162}" dt="2020-11-30T09:19:45.728" v="132" actId="26606"/>
          <ac:grpSpMkLst>
            <pc:docMk/>
            <pc:sldMk cId="3329749542" sldId="263"/>
            <ac:grpSpMk id="64" creationId="{520234FB-542E-4550-9C2F-1B56FD41A1CA}"/>
          </ac:grpSpMkLst>
        </pc:grpChg>
        <pc:picChg chg="add mod">
          <ac:chgData name="文婷 柴" userId="cc3e45de-2f49-4c89-aeff-00e7b5b5da7e" providerId="ADAL" clId="{E305D1C6-F6B3-D840-BF23-A7E08540B162}" dt="2020-11-30T09:41:34.515" v="156" actId="1076"/>
          <ac:picMkLst>
            <pc:docMk/>
            <pc:sldMk cId="3329749542" sldId="263"/>
            <ac:picMk id="4" creationId="{4A7FEEE2-2332-F442-9DE6-0B8FAA1D612E}"/>
          </ac:picMkLst>
        </pc:picChg>
      </pc:sldChg>
      <pc:sldChg chg="addSp delSp modSp new mod setBg modAnim delDesignElem chgLayout modNotesTx">
        <pc:chgData name="文婷 柴" userId="cc3e45de-2f49-4c89-aeff-00e7b5b5da7e" providerId="ADAL" clId="{E305D1C6-F6B3-D840-BF23-A7E08540B162}" dt="2020-11-30T09:50:02.847" v="336"/>
        <pc:sldMkLst>
          <pc:docMk/>
          <pc:sldMk cId="764116700" sldId="264"/>
        </pc:sldMkLst>
        <pc:spChg chg="mod ord">
          <ac:chgData name="文婷 柴" userId="cc3e45de-2f49-4c89-aeff-00e7b5b5da7e" providerId="ADAL" clId="{E305D1C6-F6B3-D840-BF23-A7E08540B162}" dt="2020-11-30T09:44:06.570" v="168" actId="1076"/>
          <ac:spMkLst>
            <pc:docMk/>
            <pc:sldMk cId="764116700" sldId="264"/>
            <ac:spMk id="2" creationId="{45C24A40-0C63-6545-8D6E-DF73893CCA19}"/>
          </ac:spMkLst>
        </pc:spChg>
        <pc:spChg chg="add mod">
          <ac:chgData name="文婷 柴" userId="cc3e45de-2f49-4c89-aeff-00e7b5b5da7e" providerId="ADAL" clId="{E305D1C6-F6B3-D840-BF23-A7E08540B162}" dt="2020-11-30T09:49:41.136" v="335" actId="1076"/>
          <ac:spMkLst>
            <pc:docMk/>
            <pc:sldMk cId="764116700" sldId="264"/>
            <ac:spMk id="5" creationId="{19EAC707-8E51-4B4D-83E7-6A4864E0FA92}"/>
          </ac:spMkLst>
        </pc:spChg>
        <pc:spChg chg="add del">
          <ac:chgData name="文婷 柴" userId="cc3e45de-2f49-4c89-aeff-00e7b5b5da7e" providerId="ADAL" clId="{E305D1C6-F6B3-D840-BF23-A7E08540B162}" dt="2020-11-30T09:43:50.433" v="163" actId="700"/>
          <ac:spMkLst>
            <pc:docMk/>
            <pc:sldMk cId="764116700" sldId="264"/>
            <ac:spMk id="37" creationId="{1996130F-9AB5-4DE9-8574-3AF891C5C172}"/>
          </ac:spMkLst>
        </pc:spChg>
        <pc:spChg chg="add del">
          <ac:chgData name="文婷 柴" userId="cc3e45de-2f49-4c89-aeff-00e7b5b5da7e" providerId="ADAL" clId="{E305D1C6-F6B3-D840-BF23-A7E08540B162}" dt="2020-11-30T09:43:50.433" v="163" actId="700"/>
          <ac:spMkLst>
            <pc:docMk/>
            <pc:sldMk cId="764116700" sldId="264"/>
            <ac:spMk id="39" creationId="{3623DEAC-F39C-45D6-86DC-1033F6429528}"/>
          </ac:spMkLst>
        </pc:spChg>
        <pc:spChg chg="add del">
          <ac:chgData name="文婷 柴" userId="cc3e45de-2f49-4c89-aeff-00e7b5b5da7e" providerId="ADAL" clId="{E305D1C6-F6B3-D840-BF23-A7E08540B162}" dt="2020-11-30T09:43:50.433" v="163" actId="700"/>
          <ac:spMkLst>
            <pc:docMk/>
            <pc:sldMk cId="764116700" sldId="264"/>
            <ac:spMk id="41" creationId="{A692209D-B607-46C3-8560-07AF72291659}"/>
          </ac:spMkLst>
        </pc:spChg>
        <pc:spChg chg="add del">
          <ac:chgData name="文婷 柴" userId="cc3e45de-2f49-4c89-aeff-00e7b5b5da7e" providerId="ADAL" clId="{E305D1C6-F6B3-D840-BF23-A7E08540B162}" dt="2020-11-30T09:43:50.433" v="163" actId="700"/>
          <ac:spMkLst>
            <pc:docMk/>
            <pc:sldMk cId="764116700" sldId="264"/>
            <ac:spMk id="43" creationId="{94874638-CF15-4908-BC4B-4908744D0BAF}"/>
          </ac:spMkLst>
        </pc:spChg>
        <pc:spChg chg="add del">
          <ac:chgData name="文婷 柴" userId="cc3e45de-2f49-4c89-aeff-00e7b5b5da7e" providerId="ADAL" clId="{E305D1C6-F6B3-D840-BF23-A7E08540B162}" dt="2020-11-30T09:43:50.433" v="163" actId="700"/>
          <ac:spMkLst>
            <pc:docMk/>
            <pc:sldMk cId="764116700" sldId="264"/>
            <ac:spMk id="45" creationId="{5F1B8348-CD6E-4561-A704-C232D9A2676D}"/>
          </ac:spMkLst>
        </pc:spChg>
        <pc:grpChg chg="add del">
          <ac:chgData name="文婷 柴" userId="cc3e45de-2f49-4c89-aeff-00e7b5b5da7e" providerId="ADAL" clId="{E305D1C6-F6B3-D840-BF23-A7E08540B162}" dt="2020-11-30T09:43:50.433" v="163" actId="700"/>
          <ac:grpSpMkLst>
            <pc:docMk/>
            <pc:sldMk cId="764116700" sldId="264"/>
            <ac:grpSpMk id="9" creationId="{166BF9EE-F7AC-4FA5-AC7E-001B3A642F75}"/>
          </ac:grpSpMkLst>
        </pc:grpChg>
        <pc:grpChg chg="add del">
          <ac:chgData name="文婷 柴" userId="cc3e45de-2f49-4c89-aeff-00e7b5b5da7e" providerId="ADAL" clId="{E305D1C6-F6B3-D840-BF23-A7E08540B162}" dt="2020-11-30T09:43:50.433" v="163" actId="700"/>
          <ac:grpSpMkLst>
            <pc:docMk/>
            <pc:sldMk cId="764116700" sldId="264"/>
            <ac:grpSpMk id="23" creationId="{E312DBA5-56D8-42B2-BA94-28168C2A6703}"/>
          </ac:grpSpMkLst>
        </pc:grpChg>
        <pc:picChg chg="add mod">
          <ac:chgData name="文婷 柴" userId="cc3e45de-2f49-4c89-aeff-00e7b5b5da7e" providerId="ADAL" clId="{E305D1C6-F6B3-D840-BF23-A7E08540B162}" dt="2020-11-30T09:43:59.545" v="165" actId="1076"/>
          <ac:picMkLst>
            <pc:docMk/>
            <pc:sldMk cId="764116700" sldId="264"/>
            <ac:picMk id="4" creationId="{CA70BA9C-2050-EC40-B5FC-7FAA600A4B59}"/>
          </ac:picMkLst>
        </pc:picChg>
      </pc:sldChg>
    </pc:docChg>
  </pc:docChgLst>
  <pc:docChgLst>
    <pc:chgData name="文婷 柴" userId="cc3e45de-2f49-4c89-aeff-00e7b5b5da7e" providerId="ADAL" clId="{50E6DF4D-446A-044E-9C11-899925839E76}"/>
    <pc:docChg chg="undo custSel addSld delSld modSld sldOrd">
      <pc:chgData name="文婷 柴" userId="cc3e45de-2f49-4c89-aeff-00e7b5b5da7e" providerId="ADAL" clId="{50E6DF4D-446A-044E-9C11-899925839E76}" dt="2020-12-22T02:21:04.428" v="240" actId="1076"/>
      <pc:docMkLst>
        <pc:docMk/>
      </pc:docMkLst>
      <pc:sldChg chg="addSp modSp mod modAnim">
        <pc:chgData name="文婷 柴" userId="cc3e45de-2f49-4c89-aeff-00e7b5b5da7e" providerId="ADAL" clId="{50E6DF4D-446A-044E-9C11-899925839E76}" dt="2020-12-22T01:53:30.786" v="32"/>
        <pc:sldMkLst>
          <pc:docMk/>
          <pc:sldMk cId="2342164461" sldId="258"/>
        </pc:sldMkLst>
        <pc:spChg chg="add mod">
          <ac:chgData name="文婷 柴" userId="cc3e45de-2f49-4c89-aeff-00e7b5b5da7e" providerId="ADAL" clId="{50E6DF4D-446A-044E-9C11-899925839E76}" dt="2020-12-22T01:53:01.986" v="29" actId="14100"/>
          <ac:spMkLst>
            <pc:docMk/>
            <pc:sldMk cId="2342164461" sldId="258"/>
            <ac:spMk id="5" creationId="{47444362-F33C-5941-BCEB-A765BF3855B6}"/>
          </ac:spMkLst>
        </pc:spChg>
        <pc:picChg chg="mod">
          <ac:chgData name="文婷 柴" userId="cc3e45de-2f49-4c89-aeff-00e7b5b5da7e" providerId="ADAL" clId="{50E6DF4D-446A-044E-9C11-899925839E76}" dt="2020-12-22T01:50:31.270" v="0" actId="1076"/>
          <ac:picMkLst>
            <pc:docMk/>
            <pc:sldMk cId="2342164461" sldId="258"/>
            <ac:picMk id="3" creationId="{B5D16C94-50A5-1643-864F-1767D992A202}"/>
          </ac:picMkLst>
        </pc:picChg>
        <pc:picChg chg="add mod">
          <ac:chgData name="文婷 柴" userId="cc3e45de-2f49-4c89-aeff-00e7b5b5da7e" providerId="ADAL" clId="{50E6DF4D-446A-044E-9C11-899925839E76}" dt="2020-12-22T01:53:17.296" v="31" actId="1076"/>
          <ac:picMkLst>
            <pc:docMk/>
            <pc:sldMk cId="2342164461" sldId="258"/>
            <ac:picMk id="4" creationId="{65CC9687-AD7C-8446-84EB-F1B6F9ECA072}"/>
          </ac:picMkLst>
        </pc:picChg>
      </pc:sldChg>
      <pc:sldChg chg="modSp mod">
        <pc:chgData name="文婷 柴" userId="cc3e45de-2f49-4c89-aeff-00e7b5b5da7e" providerId="ADAL" clId="{50E6DF4D-446A-044E-9C11-899925839E76}" dt="2020-12-22T01:52:28.299" v="22" actId="1076"/>
        <pc:sldMkLst>
          <pc:docMk/>
          <pc:sldMk cId="1382165344" sldId="259"/>
        </pc:sldMkLst>
        <pc:spChg chg="mod">
          <ac:chgData name="文婷 柴" userId="cc3e45de-2f49-4c89-aeff-00e7b5b5da7e" providerId="ADAL" clId="{50E6DF4D-446A-044E-9C11-899925839E76}" dt="2020-12-22T01:52:28.299" v="22" actId="1076"/>
          <ac:spMkLst>
            <pc:docMk/>
            <pc:sldMk cId="1382165344" sldId="259"/>
            <ac:spMk id="4" creationId="{85E26421-5229-554E-AE34-27456E7F1238}"/>
          </ac:spMkLst>
        </pc:spChg>
        <pc:picChg chg="mod">
          <ac:chgData name="文婷 柴" userId="cc3e45de-2f49-4c89-aeff-00e7b5b5da7e" providerId="ADAL" clId="{50E6DF4D-446A-044E-9C11-899925839E76}" dt="2020-12-22T01:52:23.812" v="21" actId="1076"/>
          <ac:picMkLst>
            <pc:docMk/>
            <pc:sldMk cId="1382165344" sldId="259"/>
            <ac:picMk id="3" creationId="{98C5F6DC-7913-7F4C-B704-B0E52E4F022E}"/>
          </ac:picMkLst>
        </pc:picChg>
      </pc:sldChg>
      <pc:sldChg chg="delSp del mod">
        <pc:chgData name="文婷 柴" userId="cc3e45de-2f49-4c89-aeff-00e7b5b5da7e" providerId="ADAL" clId="{50E6DF4D-446A-044E-9C11-899925839E76}" dt="2020-12-22T01:51:21.929" v="19" actId="2696"/>
        <pc:sldMkLst>
          <pc:docMk/>
          <pc:sldMk cId="4112297402" sldId="260"/>
        </pc:sldMkLst>
        <pc:spChg chg="del">
          <ac:chgData name="文婷 柴" userId="cc3e45de-2f49-4c89-aeff-00e7b5b5da7e" providerId="ADAL" clId="{50E6DF4D-446A-044E-9C11-899925839E76}" dt="2020-12-22T01:50:39.830" v="1" actId="21"/>
          <ac:spMkLst>
            <pc:docMk/>
            <pc:sldMk cId="4112297402" sldId="260"/>
            <ac:spMk id="4" creationId="{7FD70DD2-A9D0-1B42-8D58-9A739A9738C5}"/>
          </ac:spMkLst>
        </pc:spChg>
        <pc:picChg chg="del">
          <ac:chgData name="文婷 柴" userId="cc3e45de-2f49-4c89-aeff-00e7b5b5da7e" providerId="ADAL" clId="{50E6DF4D-446A-044E-9C11-899925839E76}" dt="2020-12-22T01:50:39.830" v="1" actId="21"/>
          <ac:picMkLst>
            <pc:docMk/>
            <pc:sldMk cId="4112297402" sldId="260"/>
            <ac:picMk id="3" creationId="{F6273738-80E0-1D45-876C-81EE443A2B0D}"/>
          </ac:picMkLst>
        </pc:picChg>
      </pc:sldChg>
      <pc:sldChg chg="addSp modSp mod">
        <pc:chgData name="文婷 柴" userId="cc3e45de-2f49-4c89-aeff-00e7b5b5da7e" providerId="ADAL" clId="{50E6DF4D-446A-044E-9C11-899925839E76}" dt="2020-12-22T02:19:33.813" v="226" actId="1076"/>
        <pc:sldMkLst>
          <pc:docMk/>
          <pc:sldMk cId="1087943900" sldId="261"/>
        </pc:sldMkLst>
        <pc:spChg chg="add mod">
          <ac:chgData name="文婷 柴" userId="cc3e45de-2f49-4c89-aeff-00e7b5b5da7e" providerId="ADAL" clId="{50E6DF4D-446A-044E-9C11-899925839E76}" dt="2020-12-22T02:19:33.813" v="226" actId="1076"/>
          <ac:spMkLst>
            <pc:docMk/>
            <pc:sldMk cId="1087943900" sldId="261"/>
            <ac:spMk id="5" creationId="{30089A23-B908-5646-967A-FF34BBB87B5F}"/>
          </ac:spMkLst>
        </pc:spChg>
      </pc:sldChg>
      <pc:sldChg chg="addSp modSp mod">
        <pc:chgData name="文婷 柴" userId="cc3e45de-2f49-4c89-aeff-00e7b5b5da7e" providerId="ADAL" clId="{50E6DF4D-446A-044E-9C11-899925839E76}" dt="2020-12-22T02:06:13.373" v="55" actId="1037"/>
        <pc:sldMkLst>
          <pc:docMk/>
          <pc:sldMk cId="3329749542" sldId="263"/>
        </pc:sldMkLst>
        <pc:spChg chg="mod">
          <ac:chgData name="文婷 柴" userId="cc3e45de-2f49-4c89-aeff-00e7b5b5da7e" providerId="ADAL" clId="{50E6DF4D-446A-044E-9C11-899925839E76}" dt="2020-12-22T02:05:34.184" v="40" actId="1076"/>
          <ac:spMkLst>
            <pc:docMk/>
            <pc:sldMk cId="3329749542" sldId="263"/>
            <ac:spMk id="5" creationId="{C4FE4AC9-8D91-E347-BB24-D42AF8B5E583}"/>
          </ac:spMkLst>
        </pc:spChg>
        <pc:picChg chg="mod">
          <ac:chgData name="文婷 柴" userId="cc3e45de-2f49-4c89-aeff-00e7b5b5da7e" providerId="ADAL" clId="{50E6DF4D-446A-044E-9C11-899925839E76}" dt="2020-12-22T02:05:30.509" v="39" actId="1076"/>
          <ac:picMkLst>
            <pc:docMk/>
            <pc:sldMk cId="3329749542" sldId="263"/>
            <ac:picMk id="4" creationId="{4A7FEEE2-2332-F442-9DE6-0B8FAA1D612E}"/>
          </ac:picMkLst>
        </pc:picChg>
        <pc:picChg chg="add mod modCrop">
          <ac:chgData name="文婷 柴" userId="cc3e45de-2f49-4c89-aeff-00e7b5b5da7e" providerId="ADAL" clId="{50E6DF4D-446A-044E-9C11-899925839E76}" dt="2020-12-22T02:06:13.373" v="55" actId="1037"/>
          <ac:picMkLst>
            <pc:docMk/>
            <pc:sldMk cId="3329749542" sldId="263"/>
            <ac:picMk id="6" creationId="{AF756CB9-2E3D-1246-9440-9A04F447C30B}"/>
          </ac:picMkLst>
        </pc:picChg>
      </pc:sldChg>
      <pc:sldChg chg="addSp delSp modSp new mod ord modClrScheme modAnim chgLayout">
        <pc:chgData name="文婷 柴" userId="cc3e45de-2f49-4c89-aeff-00e7b5b5da7e" providerId="ADAL" clId="{50E6DF4D-446A-044E-9C11-899925839E76}" dt="2020-12-22T02:17:52.107" v="92"/>
        <pc:sldMkLst>
          <pc:docMk/>
          <pc:sldMk cId="2284952077" sldId="265"/>
        </pc:sldMkLst>
        <pc:spChg chg="del">
          <ac:chgData name="文婷 柴" userId="cc3e45de-2f49-4c89-aeff-00e7b5b5da7e" providerId="ADAL" clId="{50E6DF4D-446A-044E-9C11-899925839E76}" dt="2020-12-22T02:17:21.129" v="73" actId="700"/>
          <ac:spMkLst>
            <pc:docMk/>
            <pc:sldMk cId="2284952077" sldId="265"/>
            <ac:spMk id="2" creationId="{982C3BC6-9148-1E47-B2EB-BA47101C66FA}"/>
          </ac:spMkLst>
        </pc:spChg>
        <pc:spChg chg="add mod">
          <ac:chgData name="文婷 柴" userId="cc3e45de-2f49-4c89-aeff-00e7b5b5da7e" providerId="ADAL" clId="{50E6DF4D-446A-044E-9C11-899925839E76}" dt="2020-12-22T02:17:35.672" v="90" actId="1076"/>
          <ac:spMkLst>
            <pc:docMk/>
            <pc:sldMk cId="2284952077" sldId="265"/>
            <ac:spMk id="7" creationId="{C75774C6-F310-7346-AEB2-9E7A6CD72FFA}"/>
          </ac:spMkLst>
        </pc:spChg>
        <pc:picChg chg="add del mod">
          <ac:chgData name="文婷 柴" userId="cc3e45de-2f49-4c89-aeff-00e7b5b5da7e" providerId="ADAL" clId="{50E6DF4D-446A-044E-9C11-899925839E76}" dt="2020-12-22T02:16:49.741" v="68" actId="21"/>
          <ac:picMkLst>
            <pc:docMk/>
            <pc:sldMk cId="2284952077" sldId="265"/>
            <ac:picMk id="4" creationId="{8A87EEB5-75C0-5C4C-8818-4DE7A5A2EC05}"/>
          </ac:picMkLst>
        </pc:picChg>
        <pc:picChg chg="add mod">
          <ac:chgData name="文婷 柴" userId="cc3e45de-2f49-4c89-aeff-00e7b5b5da7e" providerId="ADAL" clId="{50E6DF4D-446A-044E-9C11-899925839E76}" dt="2020-12-22T02:17:32.543" v="89" actId="1076"/>
          <ac:picMkLst>
            <pc:docMk/>
            <pc:sldMk cId="2284952077" sldId="265"/>
            <ac:picMk id="6" creationId="{F3533FFF-18DF-B244-931C-73C9ACF54A94}"/>
          </ac:picMkLst>
        </pc:picChg>
      </pc:sldChg>
      <pc:sldChg chg="addSp modSp new mod ord">
        <pc:chgData name="文婷 柴" userId="cc3e45de-2f49-4c89-aeff-00e7b5b5da7e" providerId="ADAL" clId="{50E6DF4D-446A-044E-9C11-899925839E76}" dt="2020-12-22T02:13:05.039" v="64" actId="20578"/>
        <pc:sldMkLst>
          <pc:docMk/>
          <pc:sldMk cId="1471923677" sldId="266"/>
        </pc:sldMkLst>
        <pc:picChg chg="add mod">
          <ac:chgData name="文婷 柴" userId="cc3e45de-2f49-4c89-aeff-00e7b5b5da7e" providerId="ADAL" clId="{50E6DF4D-446A-044E-9C11-899925839E76}" dt="2020-12-22T02:13:02.301" v="63" actId="962"/>
          <ac:picMkLst>
            <pc:docMk/>
            <pc:sldMk cId="1471923677" sldId="266"/>
            <ac:picMk id="3" creationId="{9C977452-5880-B345-A9CF-62A01181E85C}"/>
          </ac:picMkLst>
        </pc:picChg>
      </pc:sldChg>
      <pc:sldChg chg="addSp modSp new mod ord">
        <pc:chgData name="文婷 柴" userId="cc3e45de-2f49-4c89-aeff-00e7b5b5da7e" providerId="ADAL" clId="{50E6DF4D-446A-044E-9C11-899925839E76}" dt="2020-12-22T02:21:04.428" v="240" actId="1076"/>
        <pc:sldMkLst>
          <pc:docMk/>
          <pc:sldMk cId="132844830" sldId="267"/>
        </pc:sldMkLst>
        <pc:spChg chg="mod">
          <ac:chgData name="文婷 柴" userId="cc3e45de-2f49-4c89-aeff-00e7b5b5da7e" providerId="ADAL" clId="{50E6DF4D-446A-044E-9C11-899925839E76}" dt="2020-12-22T02:17:08.730" v="71"/>
          <ac:spMkLst>
            <pc:docMk/>
            <pc:sldMk cId="132844830" sldId="267"/>
            <ac:spMk id="2" creationId="{82B9DF68-CE29-0545-9E9C-F092F9E721C4}"/>
          </ac:spMkLst>
        </pc:spChg>
        <pc:picChg chg="add mod modCrop">
          <ac:chgData name="文婷 柴" userId="cc3e45de-2f49-4c89-aeff-00e7b5b5da7e" providerId="ADAL" clId="{50E6DF4D-446A-044E-9C11-899925839E76}" dt="2020-12-22T02:21:04.428" v="240" actId="1076"/>
          <ac:picMkLst>
            <pc:docMk/>
            <pc:sldMk cId="132844830" sldId="267"/>
            <ac:picMk id="3" creationId="{75DD2846-C273-6345-834B-1B7FE20C2977}"/>
          </ac:picMkLst>
        </pc:picChg>
        <pc:picChg chg="add mod">
          <ac:chgData name="文婷 柴" userId="cc3e45de-2f49-4c89-aeff-00e7b5b5da7e" providerId="ADAL" clId="{50E6DF4D-446A-044E-9C11-899925839E76}" dt="2020-12-22T02:20:40.824" v="234" actId="1076"/>
          <ac:picMkLst>
            <pc:docMk/>
            <pc:sldMk cId="132844830" sldId="267"/>
            <ac:picMk id="5" creationId="{FC93D0BC-36A7-AB42-8F65-200D6AB8B2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DE2B-A430-F54D-A7E7-235EC2D8D1C4}" type="datetimeFigureOut">
              <a:rPr kumimoji="1" lang="zh-CN" altLang="en-US" smtClean="0"/>
              <a:t>2020/12/22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7F000-DC53-2B4E-998C-A409E1B1A3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138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 is a chemical similar in structure and properties to DNA, but it only has a single strand of bases and instead of the base thymine (T), RNA has a base called uracil (U).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message carried by the mRNA is read by a carrier molecule called transfer RNA (tRNA).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7F000-DC53-2B4E-998C-A409E1B1A36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04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1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2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0311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67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681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34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0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8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80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00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15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7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2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34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7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86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rgenome.org/facts/what-is-gene-expressio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128311-FCD7-6A42-A2C9-B64CBD94CF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Protein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synthesis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AB8789-FE9E-7D42-94A5-94E03A4E7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560266"/>
          </a:xfrm>
        </p:spPr>
        <p:txBody>
          <a:bodyPr>
            <a:normAutofit lnSpcReduction="10000"/>
          </a:bodyPr>
          <a:lstStyle/>
          <a:p>
            <a:r>
              <a:rPr lang="en-US" altLang="zh-CN" b="1" i="1" dirty="0"/>
              <a:t>Gene expression </a:t>
            </a:r>
            <a:r>
              <a:rPr lang="en-US" altLang="zh-CN" i="1" dirty="0"/>
              <a:t>is the process by which the instructions in our DNA are converted into a functional product, such as a </a:t>
            </a:r>
            <a:r>
              <a:rPr lang="en-US" altLang="zh-CN" b="1" i="1" dirty="0"/>
              <a:t>protein</a:t>
            </a:r>
            <a:r>
              <a:rPr lang="en-US" altLang="zh-CN" i="1" dirty="0"/>
              <a:t>.</a:t>
            </a:r>
          </a:p>
          <a:p>
            <a:r>
              <a:rPr lang="en-US" altLang="zh-CN" dirty="0"/>
              <a:t>There are two key steps involved in making a protein, </a:t>
            </a:r>
            <a:r>
              <a:rPr lang="en-US" altLang="zh-CN" b="1" dirty="0"/>
              <a:t>transcription</a:t>
            </a:r>
            <a:r>
              <a:rPr lang="en-US" altLang="zh-CN" dirty="0"/>
              <a:t> and </a:t>
            </a:r>
            <a:r>
              <a:rPr lang="en-US" altLang="zh-CN" b="1" dirty="0"/>
              <a:t>translation</a:t>
            </a:r>
            <a:r>
              <a:rPr lang="en-US" altLang="zh-CN" dirty="0"/>
              <a:t>.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9057A1-C4EF-A644-A3F7-376CA58613FA}"/>
              </a:ext>
            </a:extLst>
          </p:cNvPr>
          <p:cNvSpPr/>
          <p:nvPr/>
        </p:nvSpPr>
        <p:spPr>
          <a:xfrm>
            <a:off x="999461" y="3080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hlinkClick r:id="rId2"/>
              </a:rPr>
              <a:t>https://www.yourgenome.org/facts/what-is-gene-expression</a:t>
            </a:r>
            <a:r>
              <a:rPr lang="zh-CN" altLang="en-US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089A23-B908-5646-967A-FF34BBB87B5F}"/>
              </a:ext>
            </a:extLst>
          </p:cNvPr>
          <p:cNvSpPr txBox="1"/>
          <p:nvPr/>
        </p:nvSpPr>
        <p:spPr>
          <a:xfrm>
            <a:off x="1882575" y="1618955"/>
            <a:ext cx="674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Q: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other?</a:t>
            </a:r>
          </a:p>
          <a:p>
            <a:r>
              <a:rPr kumimoji="1" lang="en-US" altLang="zh-CN" dirty="0"/>
              <a:t>Hint: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terms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both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94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64793-5DE8-E142-A451-D7796EC3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C5F6DC-7913-7F4C-B704-B0E52E4F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17906"/>
            <a:ext cx="5546466" cy="51157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E26421-5229-554E-AE34-27456E7F1238}"/>
              </a:ext>
            </a:extLst>
          </p:cNvPr>
          <p:cNvSpPr txBox="1"/>
          <p:nvPr/>
        </p:nvSpPr>
        <p:spPr>
          <a:xfrm>
            <a:off x="6552134" y="5064234"/>
            <a:ext cx="20869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FYI,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slide,</a:t>
            </a:r>
            <a:r>
              <a:rPr kumimoji="1" lang="zh-CN" altLang="en-US" dirty="0"/>
              <a:t> </a:t>
            </a:r>
            <a:r>
              <a:rPr kumimoji="1" lang="en-US" altLang="zh-CN" dirty="0"/>
              <a:t>just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expressed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16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9C977452-5880-B345-A9CF-62A01181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" y="0"/>
            <a:ext cx="7166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2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710E0-582A-F241-828A-E6BBA11F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856" y="485886"/>
            <a:ext cx="7507144" cy="1280890"/>
          </a:xfrm>
        </p:spPr>
        <p:txBody>
          <a:bodyPr/>
          <a:lstStyle/>
          <a:p>
            <a:r>
              <a:rPr lang="en-US" altLang="zh-CN"/>
              <a:t>Transcription:</a:t>
            </a:r>
            <a:r>
              <a:rPr lang="zh-CN" altLang="en-US"/>
              <a:t> </a:t>
            </a:r>
            <a:r>
              <a:rPr lang="en-US" altLang="zh-CN"/>
              <a:t>from</a:t>
            </a:r>
            <a:r>
              <a:rPr lang="zh-CN" altLang="en-US"/>
              <a:t> </a:t>
            </a:r>
            <a:r>
              <a:rPr lang="en-US" altLang="zh-CN"/>
              <a:t>DNA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mRNA</a:t>
            </a:r>
            <a:endParaRPr kumimoji="1" lang="zh-CN" altLang="en-US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4A7FEEE2-2332-F442-9DE6-0B8FAA1D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" y="1539018"/>
            <a:ext cx="6096028" cy="50495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FE4AC9-8D91-E347-BB24-D42AF8B5E583}"/>
              </a:ext>
            </a:extLst>
          </p:cNvPr>
          <p:cNvSpPr txBox="1"/>
          <p:nvPr/>
        </p:nvSpPr>
        <p:spPr>
          <a:xfrm>
            <a:off x="6465005" y="4295168"/>
            <a:ext cx="23781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Transcription is when the DNA in a gene is copied to produce an RNA transcript called messenger RNA (mRNA).</a:t>
            </a:r>
          </a:p>
          <a:p>
            <a:endParaRPr kumimoji="1"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AF756CB9-2E3D-1246-9440-9A04F447C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28" t="16386" r="20731" b="15709"/>
          <a:stretch/>
        </p:blipFill>
        <p:spPr>
          <a:xfrm>
            <a:off x="6128949" y="1581072"/>
            <a:ext cx="3019196" cy="20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24A40-0C63-6545-8D6E-DF73893CC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30" y="51522"/>
            <a:ext cx="3701838" cy="12808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3500" dirty="0">
                <a:solidFill>
                  <a:schemeClr val="tx1"/>
                </a:solidFill>
              </a:rPr>
              <a:t>Translation: from mRNA to protein</a:t>
            </a:r>
            <a:endParaRPr kumimoji="1" lang="en-US" altLang="zh-CN" sz="3500" dirty="0">
              <a:solidFill>
                <a:schemeClr val="tx1"/>
              </a:solidFill>
            </a:endParaRPr>
          </a:p>
        </p:txBody>
      </p:sp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CA70BA9C-2050-EC40-B5FC-7FAA600A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29" y="51522"/>
            <a:ext cx="4323171" cy="67549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EAC707-8E51-4B4D-83E7-6A4864E0FA92}"/>
              </a:ext>
            </a:extLst>
          </p:cNvPr>
          <p:cNvSpPr txBox="1"/>
          <p:nvPr/>
        </p:nvSpPr>
        <p:spPr>
          <a:xfrm>
            <a:off x="245441" y="2035285"/>
            <a:ext cx="457538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Translation occurs after the messenger RNA (mRNA) has carried the transcribed ‘message’ from the DNA to protein-making factories in the cell, called </a:t>
            </a:r>
            <a:r>
              <a:rPr lang="en-US" altLang="zh-CN" b="1" dirty="0"/>
              <a:t>ribosomes</a:t>
            </a:r>
            <a:r>
              <a:rPr lang="en-US" altLang="zh-CN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The mRNA is read three letters (a </a:t>
            </a:r>
            <a:r>
              <a:rPr lang="en-US" altLang="zh-CN" b="1" dirty="0"/>
              <a:t>codon</a:t>
            </a:r>
            <a:r>
              <a:rPr lang="en-US" altLang="zh-CN" dirty="0"/>
              <a:t>) at a time.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Each codon specifies a particular amino acid. For example, the three bases ‘GGU’ code for an amino acid called glycine.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amino</a:t>
            </a:r>
            <a:r>
              <a:rPr lang="zh-CN" altLang="en-US" dirty="0"/>
              <a:t> </a:t>
            </a:r>
            <a:r>
              <a:rPr lang="en-US" altLang="zh-CN" dirty="0"/>
              <a:t>acids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organisms?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combinations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three-letter</a:t>
            </a:r>
            <a:r>
              <a:rPr lang="zh-CN" altLang="en-US" dirty="0"/>
              <a:t> </a:t>
            </a:r>
            <a:r>
              <a:rPr lang="en-US" altLang="zh-CN" dirty="0"/>
              <a:t>codon?</a:t>
            </a:r>
          </a:p>
        </p:txBody>
      </p:sp>
    </p:spTree>
    <p:extLst>
      <p:ext uri="{BB962C8B-B14F-4D97-AF65-F5344CB8AC3E}">
        <p14:creationId xmlns:p14="http://schemas.microsoft.com/office/powerpoint/2010/main" val="76411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9DF68-CE29-0545-9E9C-F092F9E7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Translation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DD2846-C273-6345-834B-1B7FE20C2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7" t="12523" r="12236" b="3782"/>
          <a:stretch/>
        </p:blipFill>
        <p:spPr>
          <a:xfrm>
            <a:off x="3867665" y="1176981"/>
            <a:ext cx="4917990" cy="2358596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FC93D0BC-36A7-AB42-8F65-200D6AB8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5577"/>
            <a:ext cx="5906530" cy="332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F3533FFF-18DF-B244-931C-73C9ACF5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0"/>
            <a:ext cx="6429375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75774C6-F310-7346-AEB2-9E7A6CD72FFA}"/>
              </a:ext>
            </a:extLst>
          </p:cNvPr>
          <p:cNvSpPr txBox="1"/>
          <p:nvPr/>
        </p:nvSpPr>
        <p:spPr>
          <a:xfrm>
            <a:off x="778477" y="151438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polyribosomes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95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48617-46F8-574C-B1EE-EBDDECB81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Genetic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Triplet codon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CC5427-74C7-BB4F-BD39-FF22ABA3A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How should you understand ”bacteria and humans use the same genetic code”?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10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FAE87-E0B3-404B-BAA4-A2021F4D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385BB-3E4D-8B4D-9C83-763BBBFD0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512" y="1905000"/>
            <a:ext cx="7102731" cy="3777622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kumimoji="1" lang="en-US" altLang="zh-CN" dirty="0"/>
              <a:t>The </a:t>
            </a:r>
            <a:r>
              <a:rPr kumimoji="1" lang="en-US" altLang="zh-CN" b="1" dirty="0"/>
              <a:t>genetic code</a:t>
            </a:r>
            <a:r>
              <a:rPr kumimoji="1" lang="en-US" altLang="zh-CN" dirty="0"/>
              <a:t> is the set of rules used by living cells to translate information encoded within genetic material (DNA or mRNA sequences of nucleotide triplets, or codons) into proteins.</a:t>
            </a:r>
          </a:p>
          <a:p>
            <a:pPr>
              <a:spcBef>
                <a:spcPts val="1500"/>
              </a:spcBef>
            </a:pPr>
            <a:r>
              <a:rPr kumimoji="1" lang="en-US" altLang="zh-CN" b="1" dirty="0"/>
              <a:t>Translation</a:t>
            </a:r>
            <a:r>
              <a:rPr kumimoji="1" lang="en-US" altLang="zh-CN" dirty="0"/>
              <a:t> is accomplished by the ribosome, which links amino acids in an order specified by messenger RNA (mRNA)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reads the mRNA three nucleotides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 a time. 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nucleotides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together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called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triplet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codon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ATA,</a:t>
            </a:r>
            <a:r>
              <a:rPr kumimoji="1" lang="zh-CN" altLang="en-US" dirty="0"/>
              <a:t> </a:t>
            </a:r>
            <a:r>
              <a:rPr kumimoji="1" lang="en-US" altLang="zh-CN" dirty="0"/>
              <a:t>AAA,</a:t>
            </a:r>
            <a:r>
              <a:rPr kumimoji="1" lang="zh-CN" altLang="en-US" dirty="0"/>
              <a:t> </a:t>
            </a:r>
            <a:r>
              <a:rPr kumimoji="1" lang="en-US" altLang="zh-CN" dirty="0"/>
              <a:t>ATC.</a:t>
            </a:r>
          </a:p>
          <a:p>
            <a:pPr>
              <a:spcBef>
                <a:spcPts val="1500"/>
              </a:spcBef>
            </a:pPr>
            <a:r>
              <a:rPr kumimoji="1" lang="en-US" altLang="zh-CN" dirty="0"/>
              <a:t>The genetic code is highly similar among all organisms and can be expressed in a simple table with 64 entries.</a:t>
            </a:r>
          </a:p>
          <a:p>
            <a:pPr>
              <a:spcBef>
                <a:spcPts val="1500"/>
              </a:spcBef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18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83F52-3A8D-2448-A314-2D4CDFF6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Codon table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D16C94-50A5-1643-864F-1767D992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15"/>
            <a:ext cx="6225092" cy="51186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CC9687-AD7C-8446-84EB-F1B6F9EC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281" y="1954394"/>
            <a:ext cx="2794000" cy="4749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444362-F33C-5941-BCEB-A765BF3855B6}"/>
              </a:ext>
            </a:extLst>
          </p:cNvPr>
          <p:cNvSpPr txBox="1"/>
          <p:nvPr/>
        </p:nvSpPr>
        <p:spPr>
          <a:xfrm>
            <a:off x="6079524" y="525891"/>
            <a:ext cx="3021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Task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amino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acids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mRNA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translate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into?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1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C729C4-6C95-4E75-8F2C-1DD05423CE7D}"/>
</file>

<file path=customXml/itemProps2.xml><?xml version="1.0" encoding="utf-8"?>
<ds:datastoreItem xmlns:ds="http://schemas.openxmlformats.org/officeDocument/2006/customXml" ds:itemID="{0290A3FC-3694-4C0C-8B9B-6AD610F60B33}"/>
</file>

<file path=customXml/itemProps3.xml><?xml version="1.0" encoding="utf-8"?>
<ds:datastoreItem xmlns:ds="http://schemas.openxmlformats.org/officeDocument/2006/customXml" ds:itemID="{8B1DB6AC-4E13-4823-8E50-F2654F81F56E}"/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435</Words>
  <Application>Microsoft Macintosh PowerPoint</Application>
  <PresentationFormat>全屏显示(4:3)</PresentationFormat>
  <Paragraphs>28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Arial</vt:lpstr>
      <vt:lpstr>Century Gothic</vt:lpstr>
      <vt:lpstr>Wingdings 3</vt:lpstr>
      <vt:lpstr>丝状</vt:lpstr>
      <vt:lpstr>Protein synthesis</vt:lpstr>
      <vt:lpstr>PowerPoint 演示文稿</vt:lpstr>
      <vt:lpstr>Transcription: from DNA to mRNA</vt:lpstr>
      <vt:lpstr>Translation: from mRNA to protein</vt:lpstr>
      <vt:lpstr>Translation</vt:lpstr>
      <vt:lpstr>PowerPoint 演示文稿</vt:lpstr>
      <vt:lpstr>Genetic code &amp; Triplet codon</vt:lpstr>
      <vt:lpstr>Introduction</vt:lpstr>
      <vt:lpstr>Codon table</vt:lpstr>
      <vt:lpstr>Codon table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synthesis</dc:title>
  <dc:creator>柴 文婷</dc:creator>
  <cp:lastModifiedBy>柴 文婷</cp:lastModifiedBy>
  <cp:revision>1</cp:revision>
  <dcterms:created xsi:type="dcterms:W3CDTF">2020-11-30T09:15:59Z</dcterms:created>
  <dcterms:modified xsi:type="dcterms:W3CDTF">2020-12-22T02:21:10Z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